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figma.com/file/e2JdfpxRmKkW4IlAv367jT/Sprint5-Design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23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section search prototype library to return JSON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on creating api endpoints to search for sections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Added UI components to view list of all section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with Ivan and Muhammad to create react components for our webpage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Continued to research NGINX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with Parker, Ivan, Hyrum and Muhammad to design our webapp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188" y="973050"/>
            <a:ext cx="5589624" cy="39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Very effective UI design session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Able to get ahead on calendar functionality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Be more careful with merge conflicts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Setting a deadline for finishing up presentation slides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24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Sprint planning + meetings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UI design + implementation with Caleb, Parker, and Muhammad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Page routing in React with Alif, Rehan, and Hyrum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Contributed in using the flask endpoints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Contributed to getting, parsing and displaying the course list data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Pandas to import the excel sheet data.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21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Setup and fix deployments on azure with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Sam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Completed HTTP/SSL configuration including flask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 example Calendar with Calen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22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Setup and fix vm deployments on azure with Hyrum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setup full HTTPS config  on nginx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with everyone to design UIs in Figma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Designed </a:t>
            </a: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UI templates on Figma 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Ivan and Caleb with making different pages/ UI components for website.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update readme and makefile.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Participated in weekly meetings and code review.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and helped design website Figma project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Further researched NGINIX, react, JavaScript calendar libraries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implement basic website UI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